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6" d="100"/>
          <a:sy n="106" d="100"/>
        </p:scale>
        <p:origin x="1092" y="108"/>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2/19/2020 3:49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2/19/2020 3:49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2/19/2020 3:49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dirty="0"/>
              <a:t>+25 </a:t>
            </a:r>
            <a:r>
              <a:rPr lang="en-US" dirty="0" err="1"/>
              <a:t>dicas</a:t>
            </a:r>
            <a:r>
              <a:rPr lang="en-US" dirty="0"/>
              <a:t> de performance tuning no SQL Server – </a:t>
            </a:r>
            <a:r>
              <a:rPr lang="en-US" dirty="0" err="1"/>
              <a:t>Parte</a:t>
            </a:r>
            <a:r>
              <a:rPr lang="en-US"/>
              <a:t> 5</a:t>
            </a:r>
            <a:endParaRPr lang="en-US" dirty="0"/>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37</TotalTime>
  <Words>223</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5</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48</cp:revision>
  <dcterms:created xsi:type="dcterms:W3CDTF">2018-11-23T04:50:33Z</dcterms:created>
  <dcterms:modified xsi:type="dcterms:W3CDTF">2020-02-19T18:49:56Z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